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Source Code Pro"/>
      <p:regular r:id="rId23"/>
      <p:bold r:id="rId24"/>
      <p:italic r:id="rId25"/>
      <p:boldItalic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SourceCodePro-bold.fntdata"/><Relationship Id="rId23" Type="http://schemas.openxmlformats.org/officeDocument/2006/relationships/font" Target="fonts/SourceCode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boldItalic.fntdata"/><Relationship Id="rId25" Type="http://schemas.openxmlformats.org/officeDocument/2006/relationships/font" Target="fonts/SourceCodePro-italic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68b0cd2e8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68b0cd2e8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68b0cd2e8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68b0cd2e8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68b0cd2e8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68b0cd2e8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68b0cd2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368b0cd2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670b5148d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3670b5148d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670b5148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3670b5148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68b0cd2e8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68b0cd2e8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68b0cd2e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368b0cd2e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670b5148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3670b5148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3670b5148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3670b5148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3670b5148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3670b5148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3670b5148d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3670b5148d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368b0cd2e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368b0cd2e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368b0cd2e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368b0cd2e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68b0cd2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368b0cd2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68b0cd2e8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68b0cd2e8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1.png"/><Relationship Id="rId6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7.pn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Distributeur de nourriture pour chats </a:t>
            </a:r>
            <a:r>
              <a:rPr lang="fr"/>
              <a:t>🐈 =^.^=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 Félix-Alexandre Morneau-Carrier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Véronique Cloutier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625" y="538575"/>
            <a:ext cx="3862660" cy="42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Liens entre les composants physiques</a:t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1828700" y="1106000"/>
            <a:ext cx="2022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Servo moteur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5501050" y="1106000"/>
            <a:ext cx="1875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HC-SR04</a:t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200" y="1543050"/>
            <a:ext cx="287655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 rotWithShape="1">
          <a:blip r:embed="rId4">
            <a:alphaModFix/>
          </a:blip>
          <a:srcRect b="0" l="-3070" r="3069" t="0"/>
          <a:stretch/>
        </p:blipFill>
        <p:spPr>
          <a:xfrm>
            <a:off x="4571988" y="1489175"/>
            <a:ext cx="2924175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Liens entre les composants physiques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1828700" y="1106000"/>
            <a:ext cx="2022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Boutons</a:t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5106075" y="1106000"/>
            <a:ext cx="23901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Stepper moteur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3" y="1646713"/>
            <a:ext cx="452437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525" y="1646725"/>
            <a:ext cx="2809875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Liens entre les composants physiques (En bref)</a:t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225" y="1204525"/>
            <a:ext cx="19335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3088" y="3779688"/>
            <a:ext cx="376237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6625" y="1445575"/>
            <a:ext cx="2933700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737525"/>
            <a:ext cx="307657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Changements ayant eu lieu en cours de route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Annulation du capteur de poids pour calculer la quantité de nourriture</a:t>
            </a:r>
            <a:br>
              <a:rPr lang="fr"/>
            </a:br>
            <a:r>
              <a:rPr lang="fr">
                <a:solidFill>
                  <a:schemeClr val="dk1"/>
                </a:solidFill>
              </a:rPr>
              <a:t>Raison :</a:t>
            </a:r>
            <a:r>
              <a:rPr lang="fr"/>
              <a:t> Indisponible à l’achat durant la session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Changement du capteur infrarouge afin d’aller vers un capteur à ultrason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Raison :</a:t>
            </a:r>
            <a:r>
              <a:rPr lang="fr"/>
              <a:t> N’était pas assez sensible à la détection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Retrait du module d’internet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dk1"/>
                </a:solidFill>
              </a:rPr>
              <a:t>Raison :</a:t>
            </a:r>
            <a:r>
              <a:rPr lang="fr"/>
              <a:t> La communication en Sérial était plus simple à implémenter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Site web</a:t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300" y="661525"/>
            <a:ext cx="4372701" cy="419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48600" y="2084700"/>
            <a:ext cx="3119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Schéma des composants du projet</a:t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501" y="0"/>
            <a:ext cx="47094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75" y="4071925"/>
            <a:ext cx="1751500" cy="7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</a:t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875" y="1106000"/>
            <a:ext cx="5596252" cy="3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265500" y="939750"/>
            <a:ext cx="4045200" cy="29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 QUESTIONS ????????????????????????</a:t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18782"/>
            <a:ext cx="4572000" cy="3961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175" y="199325"/>
            <a:ext cx="3794976" cy="379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265500" y="230100"/>
            <a:ext cx="4045200" cy="89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Besoins</a:t>
            </a:r>
            <a:endParaRPr/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265500" y="1225000"/>
            <a:ext cx="4045200" cy="3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900"/>
              <a:buChar char="●"/>
            </a:pPr>
            <a:r>
              <a:rPr lang="fr"/>
              <a:t>Chat</a:t>
            </a:r>
            <a:r>
              <a:rPr lang="fr"/>
              <a:t> qui crie pour manger</a:t>
            </a:r>
            <a:endParaRPr/>
          </a:p>
          <a:p>
            <a:pPr indent="-34925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900"/>
              <a:buChar char="●"/>
            </a:pPr>
            <a:r>
              <a:rPr lang="fr"/>
              <a:t>Pas toujours dispo pour nourrir son chat</a:t>
            </a:r>
            <a:endParaRPr/>
          </a:p>
          <a:p>
            <a:pPr indent="-34925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900"/>
              <a:buChar char="●"/>
            </a:pPr>
            <a:r>
              <a:rPr lang="fr"/>
              <a:t>2 chats qui ne mangent pas la même nourriture</a:t>
            </a:r>
            <a:endParaRPr/>
          </a:p>
          <a:p>
            <a:pPr indent="-34925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900"/>
              <a:buChar char="●"/>
            </a:pPr>
            <a:r>
              <a:rPr lang="fr"/>
              <a:t>Chat qui mange toute la nourriture de l’autre</a:t>
            </a:r>
            <a:endParaRPr/>
          </a:p>
          <a:p>
            <a:pPr indent="-34925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900"/>
              <a:buChar char="●"/>
            </a:pPr>
            <a:r>
              <a:rPr lang="fr"/>
              <a:t>Se faciliter la vie :)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225" y="352000"/>
            <a:ext cx="3329599" cy="44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300" y="946850"/>
            <a:ext cx="899100" cy="8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0700" y="2024375"/>
            <a:ext cx="984025" cy="10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0576" y="3492400"/>
            <a:ext cx="1250500" cy="93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372500"/>
            <a:ext cx="84477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Ouverture du couvercle au chat autorisé : fonctionnement</a:t>
            </a:r>
            <a:endParaRPr/>
          </a:p>
        </p:txBody>
      </p:sp>
      <p:sp>
        <p:nvSpPr>
          <p:cNvPr id="80" name="Google Shape;80;p15"/>
          <p:cNvSpPr txBox="1"/>
          <p:nvPr>
            <p:ph idx="2" type="body"/>
          </p:nvPr>
        </p:nvSpPr>
        <p:spPr>
          <a:xfrm>
            <a:off x="4832400" y="1278400"/>
            <a:ext cx="39999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Le chat a une puce sur son collier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Quand il s’approche il scan sa puce avec le module RFID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Le couvercle du bol s’ouvre via le servomotor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Le capteur à ultrasons détecte que le chat est encore présent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Quand le chat quitte, le capteur le détecte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●"/>
            </a:pPr>
            <a:r>
              <a:rPr lang="fr"/>
              <a:t>Le couvercle se referme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00" y="1468825"/>
            <a:ext cx="4133192" cy="309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3350" y="1108675"/>
            <a:ext cx="622275" cy="8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5823" y="1835048"/>
            <a:ext cx="545185" cy="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98825" y="2784449"/>
            <a:ext cx="545175" cy="5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61675" y="3617425"/>
            <a:ext cx="622274" cy="62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372500"/>
            <a:ext cx="84477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Distribution de nourriture selon fréquence : fonctionnement</a:t>
            </a:r>
            <a:endParaRPr/>
          </a:p>
        </p:txBody>
      </p:sp>
      <p:sp>
        <p:nvSpPr>
          <p:cNvPr id="91" name="Google Shape;91;p16"/>
          <p:cNvSpPr txBox="1"/>
          <p:nvPr>
            <p:ph idx="2" type="body"/>
          </p:nvPr>
        </p:nvSpPr>
        <p:spPr>
          <a:xfrm>
            <a:off x="4832400" y="1278400"/>
            <a:ext cx="39999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Des boutons permettent de changer la fréquence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Le stepper motor va s’activer selon la fréquence établie (ex.: 8h)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Ça va actionner notre ‘moulin’ rotatif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●"/>
            </a:pPr>
            <a:r>
              <a:rPr lang="fr"/>
              <a:t>En mettant de la nourriture par l’entrée sur le dessus, elle tombe via le moulin dans le bol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50" y="1106000"/>
            <a:ext cx="2784876" cy="208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8625" y="1863325"/>
            <a:ext cx="1943375" cy="25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0025" y="1556700"/>
            <a:ext cx="509640" cy="4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9675" y="1480325"/>
            <a:ext cx="509640" cy="4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8176150" y="1278400"/>
            <a:ext cx="31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8759400" y="1151200"/>
            <a:ext cx="31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3549" y="1951600"/>
            <a:ext cx="583250" cy="702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Justification de l’utilisation de chaque sensor/actionneur</a:t>
            </a:r>
            <a:endParaRPr/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RC522 (Lecteur RFID et puce)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Détecter la présence d’un chat spécifique afin d’ouvrir le couvercle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HC-SR04 (Capteur de distance à ultrason)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Détecter que le chat à quitter afin de fermer le couvercle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Justification de l’utilisation de chaque sensor/actionneur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Servo moteur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Permet d’ouvrir et fermer le couvercle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Stepper moteur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Permet d’actionner le distributeur de nourriture afin afin de délivrer la bonne quantité de nourriture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Justification de l’utilisation de chaque sensor/actionneur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Bouton 1 (positif)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Permet d’augmenter le temps de 30 minutes entre chaque moment de distribution de nourriture (Maximum de 24h)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Bouton 2 (négatif)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Permet de diminuer le temps de 30 minutes entre chaque moment de distribution de nourriture (Minimum de 30 minutes)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RTC DS1307 (“Horloge en temps réel”)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Pouvoir garder l’heure en mémoire même lorsque l’arduino est débranché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Liens entre les composants physiques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177388" y="307775"/>
            <a:ext cx="4789225" cy="638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Liens entre les composants physiques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2457050" y="1106000"/>
            <a:ext cx="12960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RC522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5501050" y="1106000"/>
            <a:ext cx="1875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RTC DS1307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813" y="1468813"/>
            <a:ext cx="2962275" cy="3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713" y="1543050"/>
            <a:ext cx="275272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